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C7A4AC-65C3-E0AF-44E6-3A792BAE5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D63CD58-EB68-0ECA-563C-D19363CC5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8C52F3-EFBE-34CB-AADD-1C175FE9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A040FA-458F-60DF-FAF8-B70E3689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54B4A5-7B20-D2D0-4D63-113D3CBE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693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F191D3-1094-1B66-8AFC-0BF158E1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F65A1A5-1905-4264-975E-D8A1808B4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B4C56A-5E68-77C3-126D-1A05DD09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81BE26-23FA-B931-A0AE-69BB1F6E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C9B94E-872C-58A5-B6D9-DAA5E94C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14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980D4F0-9778-2675-F614-7B3CADB9C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FF112F3-2F05-58B6-4E35-25C163BF7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2B549A-2426-9388-F5BD-E416B8E9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243DF4-E3A0-4F41-F041-8B96D405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368ECF-3F81-9FE5-1B2E-44CFED33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239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874FB6-AA7E-7D41-A481-BBBF79AD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8F427C-FF94-0262-8D24-A57EDA11D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1E1114-B63D-5AB7-7507-87CA22D1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87A0CF0-FDB9-D019-C4E7-0A48411D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CF137C6-24DD-E0CC-F1EA-B2F4EE7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568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4B1A47-BF41-8E7C-1412-93690AEB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C6E766-8BD3-E486-0758-AFFCE9382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8B039C-A06B-EFDB-7DDF-0BC4D1A8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F59A9A0-D52B-6041-9B1C-3FF90E31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2D7965-F30B-F5CD-01F0-BE5E7C70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19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58F40D-2C62-B762-538B-7865BE92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0E705A-B152-35B6-8910-0481D8272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BC0F1E4-139F-19E9-BBE6-3540B15C4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531E013-BC51-B742-9182-87ABC0B0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E06F8AA-B345-9509-9569-4A2813B55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DC23D4A-D38D-79D9-6009-B7EB2317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20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7C4A8B-0603-71A8-4041-2325026E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79D427E-3B58-838C-975B-8775DA781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B273EC0-667E-B8A9-FC22-5FFFB35E9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9A203B8-92F3-8353-CB85-50F68ADA0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AAB87D4-9228-AEC8-844F-75501DE39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9FC2B8A-AEEB-18DC-D8B5-7DA48277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7DFF5D3-3863-B7CB-5142-8FD8217DB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8C8E4B9-B60A-97D0-2311-06A29C7F9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132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2E2947-5A4D-DC11-0F5D-DCF574E4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934EB2F-C85F-A096-557D-42FF2C17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CD9FDC8-3774-9B46-B521-F7920741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7F3C721-D70A-29A6-6758-82C88792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43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8BDBF02-8240-90A8-62CC-84A2209EB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B007F7A-CD74-3FE9-B220-57DA8702D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BA463ED-3AA5-8333-43BC-B535D3FB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7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8DAB69-4DD0-ADB8-86CE-5888B551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07B45D-CFFD-F549-2D7A-8EBBA930E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E7E5FD8-0129-E906-85EE-2FE619232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7AC75B4-7679-AC7B-1374-3A2963B8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EBDF557-191F-021B-A287-B9616A25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8C5E4FA-B872-6A99-C865-1A54BB9E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39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E1B175-E79A-6CB8-F4E4-ABD787DE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5C361C4-CEC0-0F91-00B9-0547096DE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AC05CFD-94DF-9FC3-1E31-E88565E4B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B8E6E4A-7820-80DD-EEC3-5E7AA8B7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7315D68-49D1-3189-2663-D8E569597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ECBE053-1A07-253E-A762-A00EFBBF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298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9491301-52EE-9448-0487-0237FF95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F6BFD34-38DF-98A4-4B23-CC668A140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80E469-7BEB-CBB5-0F41-B1FBFE92C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C1FEC6-9DBD-9120-472F-2A9BD3B79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D4E7CDE-78A2-0980-95BE-7457C3EB5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199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D2845A6-EFBE-BFC1-0B75-43388F09D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386" y="5485059"/>
            <a:ext cx="1071992" cy="1263689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6BD506A-A4D2-790D-6BFD-4C64DE508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385" y="5488895"/>
            <a:ext cx="954627" cy="126525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B501F88-1057-3358-A9CE-6C54B14C9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110" y="5495652"/>
            <a:ext cx="1254598" cy="126368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BA4261F-3613-D718-D3AB-01174510F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056" y="5483489"/>
            <a:ext cx="1176198" cy="1265259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33D808C-8A6E-2502-38B0-C412DF7F3AE6}"/>
              </a:ext>
            </a:extLst>
          </p:cNvPr>
          <p:cNvSpPr txBox="1"/>
          <p:nvPr/>
        </p:nvSpPr>
        <p:spPr>
          <a:xfrm>
            <a:off x="781050" y="533401"/>
            <a:ext cx="9725025" cy="5475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b-NO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</a:t>
            </a:r>
            <a:r>
              <a:rPr kumimoji="0" lang="nb-NO" sz="8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Bokmarked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Stort utvalg av rimelige bøker til salgs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Gjerpenhuset, Grinivn.11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Lørdag 12.11. kl. 10-16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Søndag 13.11. kl. 12-16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Også 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kunstutstilling 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 salg av malerier og trykk. Lokale kunstnere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r>
              <a:rPr lang="nb-NO" sz="2800" dirty="0"/>
              <a:t>								  </a:t>
            </a:r>
            <a:r>
              <a:rPr lang="nb-NO" sz="2400" dirty="0"/>
              <a:t>Arr:  Gjerpen IF</a:t>
            </a:r>
          </a:p>
          <a:p>
            <a:r>
              <a:rPr lang="nb-NO" sz="1400" dirty="0"/>
              <a:t>								                     Mobil 48206812</a:t>
            </a:r>
          </a:p>
        </p:txBody>
      </p:sp>
    </p:spTree>
    <p:extLst>
      <p:ext uri="{BB962C8B-B14F-4D97-AF65-F5344CB8AC3E}">
        <p14:creationId xmlns:p14="http://schemas.microsoft.com/office/powerpoint/2010/main" val="2996270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64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Jensen, Roger</dc:creator>
  <cp:lastModifiedBy>Eli Ducros</cp:lastModifiedBy>
  <cp:revision>4</cp:revision>
  <dcterms:created xsi:type="dcterms:W3CDTF">2022-10-14T05:51:34Z</dcterms:created>
  <dcterms:modified xsi:type="dcterms:W3CDTF">2022-10-27T08:06:14Z</dcterms:modified>
</cp:coreProperties>
</file>