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A5084-9665-4F6B-B8C7-E8D730AF8A9A}" v="3" dt="2022-10-16T19:24:41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7A4AC-65C3-E0AF-44E6-3A792BAE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63CD58-EB68-0ECA-563C-D19363CC5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8C52F3-EFBE-34CB-AADD-1C175FE9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A040FA-458F-60DF-FAF8-B70E3689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54B4A5-7B20-D2D0-4D63-113D3CBE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93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191D3-1094-1B66-8AFC-0BF158E1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65A1A5-1905-4264-975E-D8A1808B4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B4C56A-5E68-77C3-126D-1A05DD09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81BE26-23FA-B931-A0AE-69BB1F6E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C9B94E-872C-58A5-B6D9-DAA5E94C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14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980D4F0-9778-2675-F614-7B3CADB9C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F112F3-2F05-58B6-4E35-25C163BF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2B549A-2426-9388-F5BD-E416B8E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243DF4-E3A0-4F41-F041-8B96D405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368ECF-3F81-9FE5-1B2E-44CFED33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39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874FB6-AA7E-7D41-A481-BBBF79AD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8F427C-FF94-0262-8D24-A57EDA11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1E1114-B63D-5AB7-7507-87CA22D1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A0CF0-FDB9-D019-C4E7-0A48411D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F137C6-24DD-E0CC-F1EA-B2F4EE7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68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B1A47-BF41-8E7C-1412-93690AE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C6E766-8BD3-E486-0758-AFFCE9382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8B039C-A06B-EFDB-7DDF-0BC4D1A8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59A9A0-D52B-6041-9B1C-3FF90E31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2D7965-F30B-F5CD-01F0-BE5E7C70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19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8F40D-2C62-B762-538B-7865BE92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0E705A-B152-35B6-8910-0481D8272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C0F1E4-139F-19E9-BBE6-3540B15C4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31E013-BC51-B742-9182-87ABC0B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06F8AA-B345-9509-9569-4A2813B5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DC23D4A-D38D-79D9-6009-B7EB2317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2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C4A8B-0603-71A8-4041-2325026E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9D427E-3B58-838C-975B-8775DA78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273EC0-667E-B8A9-FC22-5FFFB35E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A203B8-92F3-8353-CB85-50F68ADA0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AB87D4-9228-AEC8-844F-75501DE3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9FC2B8A-AEEB-18DC-D8B5-7DA48277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7DFF5D3-3863-B7CB-5142-8FD8217D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8C8E4B9-B60A-97D0-2311-06A29C7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32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2E2947-5A4D-DC11-0F5D-DCF574E4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4EB2F-C85F-A096-557D-42FF2C17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D9FDC8-3774-9B46-B521-F7920741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F3C721-D70A-29A6-6758-82C88792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43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8BDBF02-8240-90A8-62CC-84A2209E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B007F7A-CD74-3FE9-B220-57DA8702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BA463ED-3AA5-8333-43BC-B535D3FB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7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DAB69-4DD0-ADB8-86CE-5888B551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07B45D-CFFD-F549-2D7A-8EBBA930E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7E5FD8-0129-E906-85EE-2FE619232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AC75B4-7679-AC7B-1374-3A2963B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BDF557-191F-021B-A287-B9616A2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C5E4FA-B872-6A99-C865-1A54BB9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3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E1B175-E79A-6CB8-F4E4-ABD787DE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5C361C4-CEC0-0F91-00B9-0547096DE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C05CFD-94DF-9FC3-1E31-E88565E4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8E6E4A-7820-80DD-EEC3-5E7AA8B7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315D68-49D1-3189-2663-D8E56959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CBE053-1A07-253E-A762-A00EFBBF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9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491301-52EE-9448-0487-0237FF95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6BFD34-38DF-98A4-4B23-CC668A140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80E469-7BEB-CBB5-0F41-B1FBFE92C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C421-7FCD-4DFE-B33C-4CD23819A299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C1FEC6-9DBD-9120-472F-2A9BD3B79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4E7CDE-78A2-0980-95BE-7457C3EB5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77EB-63D8-4453-A60A-84B6B3F34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99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CE4648-D79C-AAFC-CC7B-7A2175D0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29768"/>
            <a:ext cx="4400550" cy="134010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Kunstutstilling</a:t>
            </a:r>
            <a:endParaRPr lang="en-US" sz="5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4E9799-73B0-B329-5F93-2845F9E90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89" y="2441448"/>
            <a:ext cx="4098951" cy="42418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b="1" dirty="0" err="1"/>
              <a:t>Gjerpenhuset</a:t>
            </a:r>
            <a:endParaRPr lang="en-US" sz="2800" b="1" dirty="0"/>
          </a:p>
          <a:p>
            <a:pPr algn="ctr"/>
            <a:r>
              <a:rPr lang="en-US" sz="2400" b="1" dirty="0" err="1"/>
              <a:t>Lørdag</a:t>
            </a:r>
            <a:r>
              <a:rPr lang="en-US" sz="2400" b="1" dirty="0"/>
              <a:t>  12.11. kl. 10-16</a:t>
            </a:r>
            <a:br>
              <a:rPr lang="en-US" sz="2400" b="1" dirty="0"/>
            </a:br>
            <a:r>
              <a:rPr lang="en-US" sz="2400" b="1" dirty="0" err="1"/>
              <a:t>Søndag</a:t>
            </a:r>
            <a:r>
              <a:rPr lang="en-US" sz="2400" b="1" dirty="0"/>
              <a:t> 13.11. kl. 12-16</a:t>
            </a:r>
          </a:p>
          <a:p>
            <a:pPr algn="ctr"/>
            <a:br>
              <a:rPr lang="en-US" sz="2200" b="1" dirty="0"/>
            </a:br>
            <a:r>
              <a:rPr lang="en-US" sz="2200" dirty="0" err="1"/>
              <a:t>Salg</a:t>
            </a:r>
            <a:r>
              <a:rPr lang="en-US" sz="2200" dirty="0"/>
              <a:t> av </a:t>
            </a:r>
            <a:r>
              <a:rPr lang="en-US" sz="2200" dirty="0" err="1"/>
              <a:t>malerier</a:t>
            </a:r>
            <a:r>
              <a:rPr lang="en-US" sz="2200" dirty="0"/>
              <a:t> og </a:t>
            </a:r>
            <a:r>
              <a:rPr lang="en-US" sz="2200" dirty="0" err="1"/>
              <a:t>trykk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 err="1"/>
              <a:t>Lokale</a:t>
            </a:r>
            <a:r>
              <a:rPr lang="en-US" sz="2200" dirty="0"/>
              <a:t> </a:t>
            </a:r>
            <a:r>
              <a:rPr lang="en-US" sz="2200" dirty="0" err="1"/>
              <a:t>kunstnere</a:t>
            </a:r>
            <a:r>
              <a:rPr lang="en-US" sz="2200" dirty="0"/>
              <a:t>:</a:t>
            </a:r>
            <a:br>
              <a:rPr lang="en-US" sz="2200" b="1" dirty="0"/>
            </a:br>
            <a:r>
              <a:rPr lang="en-US" sz="1400" dirty="0" err="1"/>
              <a:t>Gjertrud</a:t>
            </a:r>
            <a:r>
              <a:rPr lang="en-US" sz="1400" dirty="0"/>
              <a:t> </a:t>
            </a:r>
            <a:r>
              <a:rPr lang="en-US" sz="1400" dirty="0" err="1"/>
              <a:t>Groven</a:t>
            </a:r>
            <a:r>
              <a:rPr lang="en-US" sz="1400" dirty="0"/>
              <a:t> Fredriksen,  Marte </a:t>
            </a:r>
            <a:r>
              <a:rPr lang="en-US" sz="1400" dirty="0" err="1"/>
              <a:t>Mostraum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/>
              <a:t>Anne Karin Andersen og Svein Rorge.</a:t>
            </a:r>
          </a:p>
          <a:p>
            <a:pPr algn="ctr"/>
            <a:r>
              <a:rPr lang="en-US" sz="2200" dirty="0" err="1"/>
              <a:t>Også</a:t>
            </a:r>
            <a:r>
              <a:rPr lang="en-US" sz="2200" dirty="0"/>
              <a:t> </a:t>
            </a:r>
            <a:r>
              <a:rPr lang="en-US" sz="2200" dirty="0" err="1"/>
              <a:t>stort</a:t>
            </a:r>
            <a:r>
              <a:rPr lang="en-US" sz="2200" dirty="0"/>
              <a:t> </a:t>
            </a:r>
            <a:r>
              <a:rPr lang="en-US" sz="2200" b="1" dirty="0"/>
              <a:t>BOKMARKED </a:t>
            </a:r>
            <a:r>
              <a:rPr lang="en-US" sz="2200" dirty="0"/>
              <a:t>og </a:t>
            </a:r>
            <a:r>
              <a:rPr lang="en-US" sz="2200" dirty="0" err="1"/>
              <a:t>kafe</a:t>
            </a:r>
            <a:r>
              <a:rPr lang="en-US" sz="2200" dirty="0"/>
              <a:t>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 err="1"/>
              <a:t>Arr</a:t>
            </a:r>
            <a:r>
              <a:rPr lang="en-US" sz="2200" dirty="0"/>
              <a:t>: Gjerpen IF</a:t>
            </a:r>
            <a:br>
              <a:rPr lang="en-US" sz="2200" dirty="0"/>
            </a:br>
            <a:r>
              <a:rPr lang="en-US" sz="1000" dirty="0" err="1"/>
              <a:t>Adresse</a:t>
            </a:r>
            <a:r>
              <a:rPr lang="en-US" sz="1000" dirty="0"/>
              <a:t>: Grinivn.11, Skien. </a:t>
            </a:r>
            <a:r>
              <a:rPr lang="en-US" sz="1000" dirty="0" err="1"/>
              <a:t>Tlf</a:t>
            </a:r>
            <a:r>
              <a:rPr lang="en-US" sz="1000" dirty="0"/>
              <a:t> 48206812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D253AC74-223B-98B5-8C22-2CC649767E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729" r="-1" b="21975"/>
          <a:stretch/>
        </p:blipFill>
        <p:spPr>
          <a:xfrm>
            <a:off x="5482342" y="911537"/>
            <a:ext cx="2590123" cy="3059821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E07154-DE78-E58E-F7C1-F30A4A93F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2" r="16726" b="-2"/>
          <a:stretch/>
        </p:blipFill>
        <p:spPr>
          <a:xfrm>
            <a:off x="5539264" y="4113767"/>
            <a:ext cx="2503418" cy="2519528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661F037-0E0A-CDC9-90ED-84E93531E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229" y="911537"/>
            <a:ext cx="2299647" cy="305982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13146C2-005E-BE9E-BEBF-68B8022D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229" y="4118476"/>
            <a:ext cx="2334971" cy="25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Kunstutstilling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Jensen, Roger</dc:creator>
  <cp:lastModifiedBy>Eli Ducros</cp:lastModifiedBy>
  <cp:revision>3</cp:revision>
  <dcterms:created xsi:type="dcterms:W3CDTF">2022-10-14T05:51:34Z</dcterms:created>
  <dcterms:modified xsi:type="dcterms:W3CDTF">2022-10-27T08:06:54Z</dcterms:modified>
</cp:coreProperties>
</file>